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buClr>
                <a:schemeClr val="accent2"/>
              </a:buClr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jp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Cryptocurrency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&amp; Cryptocurrency Technology</a:t>
            </a:r>
          </a:p>
        </p:txBody>
      </p:sp>
      <p:pic>
        <p:nvPicPr>
          <p:cNvPr descr="opengraph.pn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150" y="3200697"/>
            <a:ext cx="1533975" cy="1533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web_240_2x.pn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587" y="539724"/>
            <a:ext cx="1239099" cy="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Hash Puzzle PoW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77025"/>
            <a:ext cx="841857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00" y="1276775"/>
            <a:ext cx="5239762" cy="38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Altcoins 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100" y="3435408"/>
            <a:ext cx="2898300" cy="321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800"/>
            <a:ext cx="35017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200" y="304800"/>
            <a:ext cx="5642199" cy="3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200" y="3478549"/>
            <a:ext cx="2743888" cy="19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Cryptography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Identities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Blockchain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Bitcoin &amp; Mining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Altcoins</a:t>
            </a: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Roadmap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Cryptography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Hash function H(x) =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Collision-Free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Puzzle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H(puzzleId | x) = hash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12" y="1621323"/>
            <a:ext cx="4695926" cy="16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25" y="500925"/>
            <a:ext cx="3841800" cy="25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Identities </a:t>
            </a:r>
            <a:r>
              <a:rPr lang="en"/>
              <a:t>Addresses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Signatures - API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generateKeys(size)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	pk: publicKey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	sk: secretKey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sign(sk, hash(msg))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2400"/>
              <a:t>verify(pk, hash(msg), sig)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45720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Blockchain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Hash pointer structure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Data cannot be changed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Append only ledger 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850" y="1180949"/>
            <a:ext cx="4266217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Block PoW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Header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Hash previous block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Hash this block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	Difficult target (n</a:t>
            </a:r>
            <a:r>
              <a:rPr lang="en" sz="2400"/>
              <a:t>once)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Transaction list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Signatures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 </a:t>
            </a:r>
            <a:r>
              <a:rPr lang="en"/>
              <a:t>Decentralization</a:t>
            </a:r>
          </a:p>
        </p:txBody>
      </p:sp>
      <p:sp>
        <p:nvSpPr>
          <p:cNvPr id="110" name="Shape 110"/>
          <p:cNvSpPr txBox="1"/>
          <p:nvPr>
            <p:ph idx="4294967295" type="body"/>
          </p:nvPr>
        </p:nvSpPr>
        <p:spPr>
          <a:xfrm>
            <a:off x="311725" y="1373625"/>
            <a:ext cx="4166400" cy="322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Identities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Nodes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Consensus Protocol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Peer-to-peer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475" y="1568850"/>
            <a:ext cx="5772774" cy="297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Bitcoin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1" cy="363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